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99" r:id="rId3"/>
    <p:sldId id="378" r:id="rId4"/>
    <p:sldId id="379" r:id="rId5"/>
    <p:sldId id="380" r:id="rId6"/>
    <p:sldId id="288" r:id="rId7"/>
    <p:sldId id="35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88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07.11.2016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проверочных  работ по русскому языку за 1  четверть учащихся </a:t>
            </a:r>
            <a:b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 классов 2016-2017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57150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00042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829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793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- 84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(10,6%),   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- 367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(46,3%), 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- 268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(33,8%),   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- 74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( 9,3%),    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90,7%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56,9%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3,6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285776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результатов 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500042"/>
          <a:ext cx="8001055" cy="5929354"/>
        </p:xfrm>
        <a:graphic>
          <a:graphicData uri="http://schemas.openxmlformats.org/drawingml/2006/table">
            <a:tbl>
              <a:tblPr/>
              <a:tblGrid>
                <a:gridCol w="1500197"/>
                <a:gridCol w="928694"/>
                <a:gridCol w="1071570"/>
                <a:gridCol w="500066"/>
                <a:gridCol w="571504"/>
                <a:gridCol w="571504"/>
                <a:gridCol w="500066"/>
                <a:gridCol w="1127025"/>
                <a:gridCol w="540432"/>
                <a:gridCol w="689997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29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91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64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3,7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357214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Таблица результатов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1" y="428604"/>
          <a:ext cx="8072493" cy="6225962"/>
        </p:xfrm>
        <a:graphic>
          <a:graphicData uri="http://schemas.openxmlformats.org/drawingml/2006/table">
            <a:tbl>
              <a:tblPr/>
              <a:tblGrid>
                <a:gridCol w="2000264"/>
                <a:gridCol w="785818"/>
                <a:gridCol w="1000132"/>
                <a:gridCol w="524998"/>
                <a:gridCol w="599765"/>
                <a:gridCol w="446873"/>
                <a:gridCol w="428628"/>
                <a:gridCol w="925606"/>
                <a:gridCol w="646030"/>
                <a:gridCol w="714379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1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выполнявших 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15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ООШ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000" b="1" dirty="0" smtClean="0">
                          <a:latin typeface="Calibri"/>
                          <a:ea typeface="Calibri"/>
                          <a:cs typeface="Times New Roman"/>
                        </a:rPr>
                        <a:t>        10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 – </a:t>
                      </a: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Иштерякская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 </a:t>
                      </a:r>
                      <a:endParaRPr lang="ru-RU" sz="1100" b="1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118" marR="181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785842"/>
            <a:ext cx="749808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7" y="71414"/>
          <a:ext cx="9072594" cy="6788174"/>
        </p:xfrm>
        <a:graphic>
          <a:graphicData uri="http://schemas.openxmlformats.org/drawingml/2006/table">
            <a:tbl>
              <a:tblPr/>
              <a:tblGrid>
                <a:gridCol w="2500329"/>
                <a:gridCol w="928694"/>
                <a:gridCol w="785818"/>
                <a:gridCol w="857225"/>
                <a:gridCol w="785818"/>
                <a:gridCol w="857256"/>
                <a:gridCol w="714380"/>
                <a:gridCol w="642942"/>
                <a:gridCol w="1000132"/>
              </a:tblGrid>
              <a:tr h="3572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Место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Место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Общий результат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 ООШ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 -  Иштерякская ООШ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8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4141" marR="141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проверочной   работы по русскому языку в 7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Рекомендации учителям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4041</TotalTime>
  <Words>821</Words>
  <Application>Microsoft Office PowerPoint</Application>
  <PresentationFormat>Экран (4:3)</PresentationFormat>
  <Paragraphs>623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                                     Результаты проверочных  работ по русскому языку за 1  четверть учащихся  7 классов 2016-2017 учебного года   </vt:lpstr>
      <vt:lpstr>         </vt:lpstr>
      <vt:lpstr>                Таблица результатов </vt:lpstr>
      <vt:lpstr>                Таблица результатов</vt:lpstr>
      <vt:lpstr>Слайд 5</vt:lpstr>
      <vt:lpstr>   Выводы:</vt:lpstr>
      <vt:lpstr>Слайд 7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563</cp:revision>
  <dcterms:created xsi:type="dcterms:W3CDTF">2012-12-17T07:09:56Z</dcterms:created>
  <dcterms:modified xsi:type="dcterms:W3CDTF">2016-11-07T06:42:21Z</dcterms:modified>
</cp:coreProperties>
</file>